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9346D-4B9F-47D1-BFC1-C025D4E88641}" type="datetimeFigureOut">
              <a:rPr lang="ru-RU" smtClean="0"/>
              <a:t>04.09.2012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CB19F-2130-4CBA-8938-594FB29D0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58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CB19F-2130-4CBA-8938-594FB29D087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359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5457-A938-4DFA-A4E6-7D5C974A9987}" type="datetimeFigureOut">
              <a:rPr lang="ru-RU" smtClean="0"/>
              <a:t>04.09.2012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DD24-E6FC-454C-A332-E4D9C009D355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5457-A938-4DFA-A4E6-7D5C974A9987}" type="datetimeFigureOut">
              <a:rPr lang="ru-RU" smtClean="0"/>
              <a:t>04.09.2012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DD24-E6FC-454C-A332-E4D9C009D3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5457-A938-4DFA-A4E6-7D5C974A9987}" type="datetimeFigureOut">
              <a:rPr lang="ru-RU" smtClean="0"/>
              <a:t>04.09.2012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DD24-E6FC-454C-A332-E4D9C009D3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5457-A938-4DFA-A4E6-7D5C974A9987}" type="datetimeFigureOut">
              <a:rPr lang="ru-RU" smtClean="0"/>
              <a:t>04.09.2012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DD24-E6FC-454C-A332-E4D9C009D3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5457-A938-4DFA-A4E6-7D5C974A9987}" type="datetimeFigureOut">
              <a:rPr lang="ru-RU" smtClean="0"/>
              <a:t>04.09.2012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DD24-E6FC-454C-A332-E4D9C009D35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5457-A938-4DFA-A4E6-7D5C974A9987}" type="datetimeFigureOut">
              <a:rPr lang="ru-RU" smtClean="0"/>
              <a:t>04.09.2012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DD24-E6FC-454C-A332-E4D9C009D3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5457-A938-4DFA-A4E6-7D5C974A9987}" type="datetimeFigureOut">
              <a:rPr lang="ru-RU" smtClean="0"/>
              <a:t>04.09.2012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DD24-E6FC-454C-A332-E4D9C009D3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5457-A938-4DFA-A4E6-7D5C974A9987}" type="datetimeFigureOut">
              <a:rPr lang="ru-RU" smtClean="0"/>
              <a:t>04.09.2012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DD24-E6FC-454C-A332-E4D9C009D3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5457-A938-4DFA-A4E6-7D5C974A9987}" type="datetimeFigureOut">
              <a:rPr lang="ru-RU" smtClean="0"/>
              <a:t>04.09.2012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DD24-E6FC-454C-A332-E4D9C009D3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5457-A938-4DFA-A4E6-7D5C974A9987}" type="datetimeFigureOut">
              <a:rPr lang="ru-RU" smtClean="0"/>
              <a:t>04.09.2012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DD24-E6FC-454C-A332-E4D9C009D355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5457-A938-4DFA-A4E6-7D5C974A9987}" type="datetimeFigureOut">
              <a:rPr lang="ru-RU" smtClean="0"/>
              <a:t>04.09.2012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DD24-E6FC-454C-A332-E4D9C009D355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5C85457-A938-4DFA-A4E6-7D5C974A9987}" type="datetimeFigureOut">
              <a:rPr lang="ru-RU" smtClean="0"/>
              <a:t>04.09.2012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60EDD24-E6FC-454C-A332-E4D9C009D35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420888"/>
            <a:ext cx="4419600" cy="2234679"/>
          </a:xfrm>
        </p:spPr>
        <p:txBody>
          <a:bodyPr>
            <a:noAutofit/>
          </a:bodyPr>
          <a:lstStyle/>
          <a:p>
            <a:pPr algn="r"/>
            <a:r>
              <a:rPr lang="ru-RU" sz="5400" i="1" dirty="0" smtClean="0">
                <a:solidFill>
                  <a:srgbClr val="FFC000"/>
                </a:solidFill>
              </a:rPr>
              <a:t>ИСТОЧНИКИ ЗНАНИЙ О ПРОШЛОМ</a:t>
            </a:r>
            <a:endParaRPr lang="ru-RU" sz="54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91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3635896" y="548680"/>
            <a:ext cx="4968875" cy="216709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2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3200" b="1" dirty="0">
                <a:solidFill>
                  <a:schemeClr val="tx1">
                    <a:lumMod val="95000"/>
                  </a:schemeClr>
                </a:solidFill>
              </a:rPr>
              <a:t>Я думаю, что вы хорошо подготовились к уроку.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3779912" y="5373216"/>
            <a:ext cx="5113338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2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Давайте проверим?</a:t>
            </a:r>
          </a:p>
        </p:txBody>
      </p:sp>
    </p:spTree>
    <p:extLst>
      <p:ext uri="{BB962C8B-B14F-4D97-AF65-F5344CB8AC3E}">
        <p14:creationId xmlns:p14="http://schemas.microsoft.com/office/powerpoint/2010/main" val="262568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96144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/>
                </a:solidFill>
              </a:rPr>
              <a:t>Как мы узнаем о </a:t>
            </a:r>
          </a:p>
          <a:p>
            <a:pPr algn="ctr"/>
            <a:r>
              <a:rPr lang="ru-RU" sz="6000" b="1" dirty="0" smtClean="0">
                <a:solidFill>
                  <a:schemeClr val="tx2"/>
                </a:solidFill>
              </a:rPr>
              <a:t>прошлом человечества ?</a:t>
            </a:r>
            <a:endParaRPr lang="ru-RU" sz="60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5400600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81128"/>
            <a:ext cx="3384376" cy="19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88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56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260648"/>
            <a:ext cx="915670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2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331913" y="1628775"/>
            <a:ext cx="46799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 книги,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 орудия труда,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 предметы быта,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 постройки, памятники и т.д</a:t>
            </a: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331913" y="3716338"/>
            <a:ext cx="590391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 фильмы,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 старинная музыка,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 устные рассказы очевидцев и т.д.</a:t>
            </a: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900113" y="908050"/>
            <a:ext cx="431800" cy="2592388"/>
            <a:chOff x="567" y="572"/>
            <a:chExt cx="272" cy="1633"/>
          </a:xfrm>
        </p:grpSpPr>
        <p:sp>
          <p:nvSpPr>
            <p:cNvPr id="8" name="Line 16"/>
            <p:cNvSpPr>
              <a:spLocks noChangeShapeType="1"/>
            </p:cNvSpPr>
            <p:nvPr/>
          </p:nvSpPr>
          <p:spPr bwMode="auto">
            <a:xfrm>
              <a:off x="567" y="572"/>
              <a:ext cx="0" cy="1633"/>
            </a:xfrm>
            <a:prstGeom prst="line">
              <a:avLst/>
            </a:prstGeom>
            <a:noFill/>
            <a:ln w="76200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17"/>
            <p:cNvSpPr>
              <a:spLocks noChangeShapeType="1"/>
            </p:cNvSpPr>
            <p:nvPr/>
          </p:nvSpPr>
          <p:spPr bwMode="auto">
            <a:xfrm>
              <a:off x="567" y="845"/>
              <a:ext cx="272" cy="0"/>
            </a:xfrm>
            <a:prstGeom prst="line">
              <a:avLst/>
            </a:prstGeom>
            <a:noFill/>
            <a:ln w="76200">
              <a:solidFill>
                <a:srgbClr val="9933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18"/>
            <p:cNvSpPr>
              <a:spLocks noChangeShapeType="1"/>
            </p:cNvSpPr>
            <p:nvPr/>
          </p:nvSpPr>
          <p:spPr bwMode="auto">
            <a:xfrm>
              <a:off x="567" y="2205"/>
              <a:ext cx="272" cy="0"/>
            </a:xfrm>
            <a:prstGeom prst="line">
              <a:avLst/>
            </a:prstGeom>
            <a:noFill/>
            <a:ln w="76200">
              <a:solidFill>
                <a:srgbClr val="9933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" name="Group 24"/>
          <p:cNvGrpSpPr>
            <a:grpSpLocks/>
          </p:cNvGrpSpPr>
          <p:nvPr/>
        </p:nvGrpSpPr>
        <p:grpSpPr bwMode="auto">
          <a:xfrm>
            <a:off x="323850" y="549275"/>
            <a:ext cx="935038" cy="5327650"/>
            <a:chOff x="204" y="346"/>
            <a:chExt cx="589" cy="3356"/>
          </a:xfrm>
        </p:grpSpPr>
        <p:sp>
          <p:nvSpPr>
            <p:cNvPr id="12" name="Line 20"/>
            <p:cNvSpPr>
              <a:spLocks noChangeShapeType="1"/>
            </p:cNvSpPr>
            <p:nvPr/>
          </p:nvSpPr>
          <p:spPr bwMode="auto">
            <a:xfrm flipH="1">
              <a:off x="204" y="346"/>
              <a:ext cx="22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21"/>
            <p:cNvSpPr>
              <a:spLocks noChangeShapeType="1"/>
            </p:cNvSpPr>
            <p:nvPr/>
          </p:nvSpPr>
          <p:spPr bwMode="auto">
            <a:xfrm>
              <a:off x="204" y="346"/>
              <a:ext cx="0" cy="335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22"/>
            <p:cNvSpPr>
              <a:spLocks noChangeShapeType="1"/>
            </p:cNvSpPr>
            <p:nvPr/>
          </p:nvSpPr>
          <p:spPr bwMode="auto">
            <a:xfrm>
              <a:off x="204" y="3702"/>
              <a:ext cx="589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23"/>
            <p:cNvSpPr>
              <a:spLocks noChangeShapeType="1"/>
            </p:cNvSpPr>
            <p:nvPr/>
          </p:nvSpPr>
          <p:spPr bwMode="auto">
            <a:xfrm>
              <a:off x="204" y="3294"/>
              <a:ext cx="589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6" name="Picture 26" descr="01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1700213"/>
            <a:ext cx="1489075" cy="1066800"/>
          </a:xfrm>
          <a:prstGeom prst="rect">
            <a:avLst/>
          </a:prstGeom>
          <a:noFill/>
        </p:spPr>
      </p:pic>
      <p:pic>
        <p:nvPicPr>
          <p:cNvPr id="17" name="Picture 27" descr="01_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1916113"/>
            <a:ext cx="1441450" cy="1031875"/>
          </a:xfrm>
          <a:prstGeom prst="rect">
            <a:avLst/>
          </a:prstGeom>
          <a:noFill/>
        </p:spPr>
      </p:pic>
      <p:pic>
        <p:nvPicPr>
          <p:cNvPr id="18" name="Picture 28" descr="01_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951754">
            <a:off x="7524750" y="1628775"/>
            <a:ext cx="1258888" cy="1979613"/>
          </a:xfrm>
          <a:prstGeom prst="rect">
            <a:avLst/>
          </a:prstGeom>
          <a:noFill/>
        </p:spPr>
      </p:pic>
      <p:pic>
        <p:nvPicPr>
          <p:cNvPr id="19" name="Picture 25" descr="01_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925934">
            <a:off x="6948488" y="3357563"/>
            <a:ext cx="1158875" cy="15843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68462" y="1189167"/>
            <a:ext cx="62718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Материальные </a:t>
            </a:r>
            <a:r>
              <a:rPr lang="ru-RU" sz="2400" b="1" dirty="0" smtClean="0"/>
              <a:t>(их можно потрогать руками)</a:t>
            </a:r>
            <a:endParaRPr lang="ru-RU" sz="2400" b="1" dirty="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331913" y="3284538"/>
            <a:ext cx="78120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</a:rPr>
              <a:t>Нематериальные </a:t>
            </a:r>
            <a:r>
              <a:rPr lang="ru-RU" sz="2400" b="1" dirty="0"/>
              <a:t>(нельзя потрогать)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437271" y="5044559"/>
            <a:ext cx="72365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Письменные: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надписи, книги, письма, газеты и т.д.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1258888" y="5445125"/>
            <a:ext cx="78851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Неписьменные</a:t>
            </a:r>
            <a:r>
              <a:rPr lang="ru-RU" sz="2400" b="1" dirty="0">
                <a:solidFill>
                  <a:srgbClr val="C00000"/>
                </a:solidFill>
              </a:rPr>
              <a:t>: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постройки, фотографии, традиции и обычаи, останки древних людей и т.д.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91369" y="364609"/>
            <a:ext cx="78824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ИСТОРИЧЕСКИЕ ИСТОЧНИКИ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72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1" grpId="0"/>
      <p:bldP spid="2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76" y="188640"/>
            <a:ext cx="878497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412776"/>
            <a:ext cx="43204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21656" y="1755104"/>
            <a:ext cx="43204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732240" y="1597442"/>
            <a:ext cx="43204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24128" y="4509120"/>
            <a:ext cx="43204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6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83768" y="3020141"/>
            <a:ext cx="43204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1200" y="3035189"/>
            <a:ext cx="43204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172898" y="5373216"/>
            <a:ext cx="43204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831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18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37</TotalTime>
  <Words>106</Words>
  <Application>Microsoft Office PowerPoint</Application>
  <PresentationFormat>Экран (4:3)</PresentationFormat>
  <Paragraphs>25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Паркет</vt:lpstr>
      <vt:lpstr>ИСТОЧНИКИ ЗНАНИЙ О ПРОШЛОМ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ИСТОЧНИКИ ЗНАНИЙ О ПРОШЛОМ</dc:title>
  <dc:creator>Школа</dc:creator>
  <cp:lastModifiedBy>Школа</cp:lastModifiedBy>
  <cp:revision>4</cp:revision>
  <dcterms:created xsi:type="dcterms:W3CDTF">2012-09-04T18:05:12Z</dcterms:created>
  <dcterms:modified xsi:type="dcterms:W3CDTF">2012-09-04T18:42:30Z</dcterms:modified>
</cp:coreProperties>
</file>